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4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204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242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012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756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2677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66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926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3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4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336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150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474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962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942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61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36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8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Walmart&amp;#39;s successful supply chain management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507067" y="1068946"/>
            <a:ext cx="7766936" cy="167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Walmart and EBay Financial Ratios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91" y="2947705"/>
            <a:ext cx="4937482" cy="32856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473" y="2921859"/>
            <a:ext cx="4961218" cy="33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7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178" y="751263"/>
            <a:ext cx="8596668" cy="93586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Walmart Financial Ratios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109301"/>
              </p:ext>
            </p:extLst>
          </p:nvPr>
        </p:nvGraphicFramePr>
        <p:xfrm>
          <a:off x="1407536" y="1687128"/>
          <a:ext cx="8596310" cy="448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9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9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9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9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8520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52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Current Ratio</a:t>
                      </a:r>
                    </a:p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Cash Ratio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Inventory Turnover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9.3509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8.8805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8.7036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8.5283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Receivables Turnover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85.812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83.3807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81.8725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89.1242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Asset Turnover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2.2145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2.2155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2.3457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2.4464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 Profit Margin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2.4162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2.8401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1.2966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1.1971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Return on Assets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5.4282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6.4276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3.2737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5.1452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Returns on Equity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15.6585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18.6396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46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867" y="777025"/>
            <a:ext cx="8596668" cy="91010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EBay Financial Ratios 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2279001"/>
              </p:ext>
            </p:extLst>
          </p:nvPr>
        </p:nvGraphicFramePr>
        <p:xfrm>
          <a:off x="656824" y="1687132"/>
          <a:ext cx="8744755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8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8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8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8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89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Current Ratio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1.7696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1.1574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2.1759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Cash Ratio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Inventory Turnover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Receivables Turnover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24.9296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15.5604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12.1489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14.2629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Asset Turnover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0.5319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0.3791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 Profit Margin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55.1748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20.6809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29.2486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-10.2448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Return on Assets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13.1642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8.3416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9.3256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-3.8983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Returns on Equity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71.3845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52.8223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-12.5854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573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956" y="602329"/>
            <a:ext cx="8596668" cy="98738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Walmart Vs EBay 2020 Financial Ratios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703291"/>
              </p:ext>
            </p:extLst>
          </p:nvPr>
        </p:nvGraphicFramePr>
        <p:xfrm>
          <a:off x="986956" y="1532587"/>
          <a:ext cx="8596311" cy="4300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760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Walmat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Ebay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701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70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Current Ratio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1.7696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70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Cash Ratio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70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Inventory Turnover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9.3509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N/A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70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Receivables Turnover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85.812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24.9296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70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Asset Turnover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2.2145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0.5319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70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 Profit Margin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2.4162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55.1748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70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Return on Assets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5.4282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13.1642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770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Returns on Equity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15.6585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71.3845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686" y="2459865"/>
            <a:ext cx="629992" cy="3650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62" y="3322749"/>
            <a:ext cx="538767" cy="311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0648" y="2938687"/>
            <a:ext cx="536494" cy="3109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387" y="3788693"/>
            <a:ext cx="536494" cy="3109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264" y="4239454"/>
            <a:ext cx="536494" cy="3109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345" y="4625819"/>
            <a:ext cx="536494" cy="3109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982" y="5076580"/>
            <a:ext cx="536494" cy="3109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102" y="5462946"/>
            <a:ext cx="536494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0844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285</TotalTime>
  <Words>173</Words>
  <Application>Microsoft Office PowerPoint</Application>
  <PresentationFormat>Widescreen</PresentationFormat>
  <Paragraphs>120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Times New Roman</vt:lpstr>
      <vt:lpstr>Trebuchet MS</vt:lpstr>
      <vt:lpstr>Wingdings 3</vt:lpstr>
      <vt:lpstr>Facet</vt:lpstr>
      <vt:lpstr>Walmart and EBay Financial Ratios</vt:lpstr>
      <vt:lpstr>Walmart Financial Ratios</vt:lpstr>
      <vt:lpstr>EBay Financial Ratios </vt:lpstr>
      <vt:lpstr>Walmart Vs EBay 2020 Financial Ratios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Walmart and EBay Financial Ratios</dc:title>
  <dc:creator>User</dc:creator>
  <cp:lastModifiedBy>User</cp:lastModifiedBy>
  <cp:revision>8</cp:revision>
  <dcterms:created xsi:type="dcterms:W3CDTF">2021-07-12T12:42:52Z</dcterms:created>
  <dcterms:modified xsi:type="dcterms:W3CDTF">2021-07-12T19:53:13Z</dcterms:modified>
</cp:coreProperties>
</file>